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98" r:id="rId13"/>
  </p:sldMasterIdLst>
  <p:notesMasterIdLst>
    <p:notesMasterId r:id="rId17"/>
  </p:notesMasterIdLst>
  <p:handoutMasterIdLst>
    <p:handoutMasterId r:id="rId15"/>
  </p:handoutMasterIdLst>
  <p:sldIdLst>
    <p:sldId id="266" r:id="rId19"/>
    <p:sldId id="259" r:id="rId20"/>
    <p:sldId id="267" r:id="rId21"/>
    <p:sldId id="260" r:id="rId22"/>
    <p:sldId id="261" r:id="rId23"/>
    <p:sldId id="262" r:id="rId24"/>
    <p:sldId id="268" r:id="rId25"/>
    <p:sldId id="269" r:id="rId26"/>
    <p:sldId id="270" r:id="rId27"/>
    <p:sldId id="272" r:id="rId28"/>
    <p:sldId id="275" r:id="rId29"/>
    <p:sldId id="276" r:id="rId30"/>
    <p:sldId id="277" r:id="rId31"/>
    <p:sldId id="278" r:id="rId32"/>
    <p:sldId id="274" r:id="rId33"/>
    <p:sldId id="273" r:id="rId34"/>
    <p:sldId id="322" r:id="rId35"/>
    <p:sldId id="323" r:id="rId36"/>
    <p:sldId id="324" r:id="rId37"/>
    <p:sldId id="325" r:id="rId38"/>
    <p:sldId id="326" r:id="rId39"/>
    <p:sldId id="327" r:id="rId40"/>
    <p:sldId id="279" r:id="rId41"/>
    <p:sldId id="280" r:id="rId42"/>
    <p:sldId id="307" r:id="rId43"/>
    <p:sldId id="284" r:id="rId44"/>
    <p:sldId id="308" r:id="rId45"/>
    <p:sldId id="309" r:id="rId46"/>
    <p:sldId id="310" r:id="rId47"/>
    <p:sldId id="285" r:id="rId48"/>
    <p:sldId id="286" r:id="rId49"/>
    <p:sldId id="291" r:id="rId50"/>
    <p:sldId id="287" r:id="rId51"/>
    <p:sldId id="290" r:id="rId52"/>
    <p:sldId id="289" r:id="rId53"/>
    <p:sldId id="288" r:id="rId54"/>
    <p:sldId id="292" r:id="rId55"/>
    <p:sldId id="293" r:id="rId56"/>
    <p:sldId id="298" r:id="rId57"/>
    <p:sldId id="297" r:id="rId58"/>
    <p:sldId id="296" r:id="rId59"/>
    <p:sldId id="301" r:id="rId60"/>
    <p:sldId id="295" r:id="rId61"/>
    <p:sldId id="299" r:id="rId62"/>
    <p:sldId id="300" r:id="rId63"/>
    <p:sldId id="302" r:id="rId64"/>
    <p:sldId id="306" r:id="rId65"/>
    <p:sldId id="303" r:id="rId66"/>
    <p:sldId id="304" r:id="rId67"/>
    <p:sldId id="305" r:id="rId68"/>
    <p:sldId id="311" r:id="rId69"/>
    <p:sldId id="317" r:id="rId70"/>
    <p:sldId id="316" r:id="rId71"/>
    <p:sldId id="315" r:id="rId72"/>
    <p:sldId id="314" r:id="rId73"/>
    <p:sldId id="313" r:id="rId74"/>
    <p:sldId id="312" r:id="rId75"/>
    <p:sldId id="318" r:id="rId76"/>
    <p:sldId id="321" r:id="rId77"/>
    <p:sldId id="320" r:id="rId78"/>
    <p:sldId id="319" r:id="rId79"/>
    <p:sldId id="281" r:id="rId80"/>
    <p:sldId id="282" r:id="rId81"/>
    <p:sldId id="328" r:id="rId82"/>
    <p:sldId id="329" r:id="rId83"/>
    <p:sldId id="330" r:id="rId84"/>
    <p:sldId id="331" r:id="rId85"/>
    <p:sldId id="283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slide" Target="slides/slide28.xml"></Relationship><Relationship Id="rId47" Type="http://schemas.openxmlformats.org/officeDocument/2006/relationships/slide" Target="slides/slide29.xml"></Relationship><Relationship Id="rId48" Type="http://schemas.openxmlformats.org/officeDocument/2006/relationships/slide" Target="slides/slide30.xml"></Relationship><Relationship Id="rId49" Type="http://schemas.openxmlformats.org/officeDocument/2006/relationships/slide" Target="slides/slide31.xml"></Relationship><Relationship Id="rId50" Type="http://schemas.openxmlformats.org/officeDocument/2006/relationships/slide" Target="slides/slide32.xml"></Relationship><Relationship Id="rId51" Type="http://schemas.openxmlformats.org/officeDocument/2006/relationships/slide" Target="slides/slide33.xml"></Relationship><Relationship Id="rId52" Type="http://schemas.openxmlformats.org/officeDocument/2006/relationships/slide" Target="slides/slide34.xml"></Relationship><Relationship Id="rId53" Type="http://schemas.openxmlformats.org/officeDocument/2006/relationships/slide" Target="slides/slide35.xml"></Relationship><Relationship Id="rId54" Type="http://schemas.openxmlformats.org/officeDocument/2006/relationships/slide" Target="slides/slide36.xml"></Relationship><Relationship Id="rId55" Type="http://schemas.openxmlformats.org/officeDocument/2006/relationships/slide" Target="slides/slide37.xml"></Relationship><Relationship Id="rId56" Type="http://schemas.openxmlformats.org/officeDocument/2006/relationships/slide" Target="slides/slide38.xml"></Relationship><Relationship Id="rId57" Type="http://schemas.openxmlformats.org/officeDocument/2006/relationships/slide" Target="slides/slide39.xml"></Relationship><Relationship Id="rId58" Type="http://schemas.openxmlformats.org/officeDocument/2006/relationships/slide" Target="slides/slide40.xml"></Relationship><Relationship Id="rId59" Type="http://schemas.openxmlformats.org/officeDocument/2006/relationships/slide" Target="slides/slide41.xml"></Relationship><Relationship Id="rId60" Type="http://schemas.openxmlformats.org/officeDocument/2006/relationships/slide" Target="slides/slide42.xml"></Relationship><Relationship Id="rId61" Type="http://schemas.openxmlformats.org/officeDocument/2006/relationships/slide" Target="slides/slide43.xml"></Relationship><Relationship Id="rId62" Type="http://schemas.openxmlformats.org/officeDocument/2006/relationships/slide" Target="slides/slide44.xml"></Relationship><Relationship Id="rId63" Type="http://schemas.openxmlformats.org/officeDocument/2006/relationships/slide" Target="slides/slide45.xml"></Relationship><Relationship Id="rId64" Type="http://schemas.openxmlformats.org/officeDocument/2006/relationships/slide" Target="slides/slide46.xml"></Relationship><Relationship Id="rId65" Type="http://schemas.openxmlformats.org/officeDocument/2006/relationships/slide" Target="slides/slide47.xml"></Relationship><Relationship Id="rId66" Type="http://schemas.openxmlformats.org/officeDocument/2006/relationships/slide" Target="slides/slide48.xml"></Relationship><Relationship Id="rId67" Type="http://schemas.openxmlformats.org/officeDocument/2006/relationships/slide" Target="slides/slide49.xml"></Relationship><Relationship Id="rId68" Type="http://schemas.openxmlformats.org/officeDocument/2006/relationships/slide" Target="slides/slide50.xml"></Relationship><Relationship Id="rId69" Type="http://schemas.openxmlformats.org/officeDocument/2006/relationships/slide" Target="slides/slide51.xml"></Relationship><Relationship Id="rId70" Type="http://schemas.openxmlformats.org/officeDocument/2006/relationships/slide" Target="slides/slide52.xml"></Relationship><Relationship Id="rId71" Type="http://schemas.openxmlformats.org/officeDocument/2006/relationships/slide" Target="slides/slide53.xml"></Relationship><Relationship Id="rId72" Type="http://schemas.openxmlformats.org/officeDocument/2006/relationships/slide" Target="slides/slide54.xml"></Relationship><Relationship Id="rId73" Type="http://schemas.openxmlformats.org/officeDocument/2006/relationships/slide" Target="slides/slide55.xml"></Relationship><Relationship Id="rId74" Type="http://schemas.openxmlformats.org/officeDocument/2006/relationships/slide" Target="slides/slide56.xml"></Relationship><Relationship Id="rId75" Type="http://schemas.openxmlformats.org/officeDocument/2006/relationships/slide" Target="slides/slide57.xml"></Relationship><Relationship Id="rId76" Type="http://schemas.openxmlformats.org/officeDocument/2006/relationships/slide" Target="slides/slide58.xml"></Relationship><Relationship Id="rId77" Type="http://schemas.openxmlformats.org/officeDocument/2006/relationships/slide" Target="slides/slide59.xml"></Relationship><Relationship Id="rId78" Type="http://schemas.openxmlformats.org/officeDocument/2006/relationships/slide" Target="slides/slide60.xml"></Relationship><Relationship Id="rId79" Type="http://schemas.openxmlformats.org/officeDocument/2006/relationships/slide" Target="slides/slide61.xml"></Relationship><Relationship Id="rId80" Type="http://schemas.openxmlformats.org/officeDocument/2006/relationships/slide" Target="slides/slide62.xml"></Relationship><Relationship Id="rId81" Type="http://schemas.openxmlformats.org/officeDocument/2006/relationships/slide" Target="slides/slide63.xml"></Relationship><Relationship Id="rId82" Type="http://schemas.openxmlformats.org/officeDocument/2006/relationships/slide" Target="slides/slide64.xml"></Relationship><Relationship Id="rId83" Type="http://schemas.openxmlformats.org/officeDocument/2006/relationships/slide" Target="slides/slide65.xml"></Relationship><Relationship Id="rId84" Type="http://schemas.openxmlformats.org/officeDocument/2006/relationships/slide" Target="slides/slide66.xml"></Relationship><Relationship Id="rId85" Type="http://schemas.openxmlformats.org/officeDocument/2006/relationships/slide" Target="slides/slide67.xml"></Relationship><Relationship Id="rId86" Type="http://schemas.openxmlformats.org/officeDocument/2006/relationships/slide" Target="slides/slide68.xml"></Relationship><Relationship Id="rId87" Type="http://schemas.openxmlformats.org/officeDocument/2006/relationships/viewProps" Target="viewProps.xml"></Relationship><Relationship Id="rId8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fImage3159701038467.jpeg"></Relationship><Relationship Id="rId3" Type="http://schemas.openxmlformats.org/officeDocument/2006/relationships/image" Target="../media/fImage1691526741.png"></Relationship><Relationship Id="rId4" Type="http://schemas.openxmlformats.org/officeDocument/2006/relationships/slideLayout" Target="../slideLayouts/slideLayout6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022873898520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022874805477.jpeg"></Relationship><Relationship Id="rId3" Type="http://schemas.openxmlformats.org/officeDocument/2006/relationships/image" Target="../media/fImage592024926760.png"></Relationship><Relationship Id="rId4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022874938743.jpeg"></Relationship><Relationship Id="rId3" Type="http://schemas.openxmlformats.org/officeDocument/2006/relationships/image" Target="../media/fImage30951497754.png"></Relationship><Relationship Id="rId4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011947507857.png"></Relationship><Relationship Id="rId3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0119475086781.png"></Relationship><Relationship Id="rId3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22874387550.jpeg"></Relationship><Relationship Id="rId3" Type="http://schemas.openxmlformats.org/officeDocument/2006/relationships/image" Target="../media/fImage91344728386.png"></Relationship><Relationship Id="rId4" Type="http://schemas.openxmlformats.org/officeDocument/2006/relationships/image" Target="../media/fImage761494738532.png"></Relationship><Relationship Id="rId5" Type="http://schemas.openxmlformats.org/officeDocument/2006/relationships/image" Target="../media/fImage446294742594.png"></Relationship><Relationship Id="rId6" Type="http://schemas.openxmlformats.org/officeDocument/2006/relationships/image" Target="../media/fImage179484759736.png"></Relationship><Relationship Id="rId7" Type="http://schemas.openxmlformats.org/officeDocument/2006/relationships/image" Target="../media/fImage85624763744.png"></Relationship><Relationship Id="rId8" Type="http://schemas.openxmlformats.org/officeDocument/2006/relationships/image" Target="../media/fImage55320477911.png"></Relationship><Relationship Id="rId9" Type="http://schemas.openxmlformats.org/officeDocument/2006/relationships/image" Target="../media/fImage1112934786049.png"></Relationship><Relationship Id="rId10" Type="http://schemas.openxmlformats.org/officeDocument/2006/relationships/image" Target="../media/fImage115124799561.png"></Relationship><Relationship Id="rId11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022873962998.jpeg"></Relationship><Relationship Id="rId3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38246.jpe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42608.jpeg"></Relationship><Relationship Id="rId3" Type="http://schemas.openxmlformats.org/officeDocument/2006/relationships/image" Target="../media/fImage487716484806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441231.jpeg"></Relationship><Relationship Id="rId3" Type="http://schemas.openxmlformats.org/officeDocument/2006/relationships/image" Target="../media/fImage4423784851280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3159701256334.jpeg"></Relationship><Relationship Id="rId3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489173.jpeg"></Relationship><Relationship Id="rId3" Type="http://schemas.openxmlformats.org/officeDocument/2006/relationships/image" Target="../media/fImage4553384864429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526303.jpe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29884562939.jpeg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2052955308941.jpeg"></Relationship><Relationship Id="rId3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2052955532552.jpeg"></Relationship><Relationship Id="rId3" Type="http://schemas.openxmlformats.org/officeDocument/2006/relationships/image" Target="../media/fImage29327586304.png"></Relationship><Relationship Id="rId4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928847127243.png"></Relationship><Relationship Id="rId3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965577066070.png"></Relationship><Relationship Id="rId3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372967136819.png"></Relationship><Relationship Id="rId3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143447172036.png"></Relationship><Relationship Id="rId3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639727214617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022873477552.jpeg"></Relationship><Relationship Id="rId3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35476600529.png"></Relationship><Relationship Id="rId3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354676054849.png"></Relationship><Relationship Id="rId3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354736222132.png"></Relationship><Relationship Id="rId3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391146239909.png"></Relationship><Relationship Id="rId3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381906248385.png"></Relationship><Relationship Id="rId3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374986251856.png"></Relationship><Relationship Id="rId3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380906266029.png"></Relationship><Relationship Id="rId3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383466517839.png"></Relationship><Relationship Id="rId3" Type="http://schemas.openxmlformats.org/officeDocument/2006/relationships/slideLayout" Target="../slideLayouts/slideLayout7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339166525580.png"></Relationship><Relationship Id="rId3" Type="http://schemas.openxmlformats.org/officeDocument/2006/relationships/slideLayout" Target="../slideLayouts/slideLayout7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396376509675.pn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1022873497552.jpeg"></Relationship><Relationship Id="rId4" Type="http://schemas.openxmlformats.org/officeDocument/2006/relationships/slideLayout" Target="../slideLayouts/slideLayout7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385336537480.png"></Relationship><Relationship Id="rId3" Type="http://schemas.openxmlformats.org/officeDocument/2006/relationships/slideLayout" Target="../slideLayouts/slideLayout7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390346544485.png"></Relationship><Relationship Id="rId3" Type="http://schemas.openxmlformats.org/officeDocument/2006/relationships/slideLayout" Target="../slideLayouts/slideLayout7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253566645281.png"></Relationship><Relationship Id="rId3" Type="http://schemas.openxmlformats.org/officeDocument/2006/relationships/slideLayout" Target="../slideLayouts/slideLayout7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27951665788.png"></Relationship><Relationship Id="rId3" Type="http://schemas.openxmlformats.org/officeDocument/2006/relationships/slideLayout" Target="../slideLayouts/slideLayout7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289866668228.png"></Relationship><Relationship Id="rId3" Type="http://schemas.openxmlformats.org/officeDocument/2006/relationships/slideLayout" Target="../slideLayouts/slideLayout7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292576678094.png"></Relationship><Relationship Id="rId3" Type="http://schemas.openxmlformats.org/officeDocument/2006/relationships/slideLayout" Target="../slideLayouts/slideLayout7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292576701662.png"></Relationship><Relationship Id="rId3" Type="http://schemas.openxmlformats.org/officeDocument/2006/relationships/slideLayout" Target="../slideLayouts/slideLayout7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27719703179.png"></Relationship><Relationship Id="rId3" Type="http://schemas.openxmlformats.org/officeDocument/2006/relationships/slideLayout" Target="../slideLayouts/slideLayout7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277077048262.png"></Relationship><Relationship Id="rId3" Type="http://schemas.openxmlformats.org/officeDocument/2006/relationships/slideLayout" Target="../slideLayouts/slideLayout7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273337056683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fImage1022873537552.jpeg"></Relationship><Relationship Id="rId4" Type="http://schemas.openxmlformats.org/officeDocument/2006/relationships/slideLayout" Target="../slideLayouts/slideLayout7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336887229713.png"></Relationship><Relationship Id="rId3" Type="http://schemas.openxmlformats.org/officeDocument/2006/relationships/slideLayout" Target="../slideLayouts/slideLayout7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338997521070.png"></Relationship><Relationship Id="rId3" Type="http://schemas.openxmlformats.org/officeDocument/2006/relationships/slideLayout" Target="../slideLayouts/slideLayout7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336177538830.png"></Relationship><Relationship Id="rId3" Type="http://schemas.openxmlformats.org/officeDocument/2006/relationships/slideLayout" Target="../slideLayouts/slideLayout7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337277548187.png"></Relationship><Relationship Id="rId3" Type="http://schemas.openxmlformats.org/officeDocument/2006/relationships/slideLayout" Target="../slideLayouts/slideLayout7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336827551437.png"></Relationship><Relationship Id="rId3" Type="http://schemas.openxmlformats.org/officeDocument/2006/relationships/slideLayout" Target="../slideLayouts/slideLayout7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339547569178.png"></Relationship><Relationship Id="rId3" Type="http://schemas.openxmlformats.org/officeDocument/2006/relationships/slideLayout" Target="../slideLayouts/slideLayout7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338477578715.png"></Relationship><Relationship Id="rId3" Type="http://schemas.openxmlformats.org/officeDocument/2006/relationships/slideLayout" Target="../slideLayouts/slideLayout7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343237586798.png"></Relationship><Relationship Id="rId3" Type="http://schemas.openxmlformats.org/officeDocument/2006/relationships/slideLayout" Target="../slideLayouts/slideLayout7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340977643919.png"></Relationship><Relationship Id="rId3" Type="http://schemas.openxmlformats.org/officeDocument/2006/relationships/slideLayout" Target="../slideLayouts/slideLayout7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339637861712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1022873577552.jpeg"></Relationship><Relationship Id="rId4" Type="http://schemas.openxmlformats.org/officeDocument/2006/relationships/slideLayout" Target="../slideLayouts/slideLayout7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339847879153.png"></Relationship><Relationship Id="rId3" Type="http://schemas.openxmlformats.org/officeDocument/2006/relationships/slideLayout" Target="../slideLayouts/slideLayout7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340267884636.png"></Relationship><Relationship Id="rId3" Type="http://schemas.openxmlformats.org/officeDocument/2006/relationships/slideLayout" Target="../slideLayouts/slideLayout7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1553415659889.jpeg"></Relationship><Relationship Id="rId3" Type="http://schemas.openxmlformats.org/officeDocument/2006/relationships/slideLayout" Target="../slideLayouts/slideLayout7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fImage1553415804068.jpeg"></Relationship><Relationship Id="rId3" Type="http://schemas.openxmlformats.org/officeDocument/2006/relationships/slideLayout" Target="../slideLayouts/slideLayout7.xml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53415804068.jpeg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53415804068.jpeg"></Relationship></Relationships>
</file>

<file path=ppt/slides/_rels/slide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53415804068.jpeg"></Relationship></Relationships>
</file>

<file path=ppt/slides/_rels/slide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53415804068.jpeg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1353975817898.jpeg"></Relationship><Relationship Id="rId3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22873626743.jpeg"></Relationship><Relationship Id="rId3" Type="http://schemas.openxmlformats.org/officeDocument/2006/relationships/image" Target="../media/fImage21199153691316.png"></Relationship><Relationship Id="rId4" Type="http://schemas.openxmlformats.org/officeDocument/2006/relationships/image" Target="../media/fImage715343714437.png"></Relationship><Relationship Id="rId5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022873722614.jpeg"></Relationship><Relationship Id="rId3" Type="http://schemas.openxmlformats.org/officeDocument/2006/relationships/image" Target="../media/fImage715343761047.png"></Relationship><Relationship Id="rId4" Type="http://schemas.openxmlformats.org/officeDocument/2006/relationships/image" Target="../media/fImage5009273828183.png"></Relationship><Relationship Id="rId5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22873777401.jpeg"></Relationship><Relationship Id="rId3" Type="http://schemas.openxmlformats.org/officeDocument/2006/relationships/image" Target="../media/fImage715343816162.png"></Relationship><Relationship Id="rId4" Type="http://schemas.openxmlformats.org/officeDocument/2006/relationships/image" Target="../media/fImage8058593839392.png"></Relationship><Relationship Id="rId5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905" y="0"/>
            <a:ext cx="12195175" cy="6859270"/>
          </a:xfrm>
          <a:prstGeom prst="rect"/>
          <a:noFill/>
        </p:spPr>
      </p:pic>
      <p:sp>
        <p:nvSpPr>
          <p:cNvPr id="3" name="도형 46"/>
          <p:cNvSpPr>
            <a:spLocks/>
          </p:cNvSpPr>
          <p:nvPr/>
        </p:nvSpPr>
        <p:spPr>
          <a:xfrm rot="0">
            <a:off x="4531360" y="1491615"/>
            <a:ext cx="3130550" cy="2105025"/>
          </a:xfrm>
          <a:custGeom>
            <a:gdLst>
              <a:gd fmla="*/ 0 w 2351315" name="TX0"/>
              <a:gd fmla="*/ 2104209 h 2104210" name="TY0"/>
              <a:gd fmla="*/ 0 w 2351315" name="TX1"/>
              <a:gd fmla="*/ 0 h 2104210" name="TY1"/>
              <a:gd fmla="*/ 2351314 w 2351315" name="TX2"/>
              <a:gd fmla="*/ 0 h 2104210" name="TY2"/>
              <a:gd fmla="*/ 2351314 w 2351315" name="TX3"/>
              <a:gd fmla="*/ 2104209 h 210421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351315" h="2104210">
                <a:moveTo>
                  <a:pt x="0" y="2104209"/>
                </a:moveTo>
                <a:lnTo>
                  <a:pt x="0" y="0"/>
                </a:lnTo>
                <a:lnTo>
                  <a:pt x="2351314" y="0"/>
                </a:lnTo>
                <a:lnTo>
                  <a:pt x="2351314" y="2104209"/>
                </a:lnTo>
              </a:path>
            </a:pathLst>
          </a:custGeom>
          <a:noFill/>
          <a:ln w="0" cap="sq" cmpd="sng">
            <a:solidFill>
              <a:schemeClr val="bg1">
                <a:lumMod val="85000"/>
                <a:alpha val="49803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Times New Roman" charset="0"/>
              <a:ea typeface="맑은 고딕" charset="0"/>
            </a:endParaRPr>
          </a:p>
        </p:txBody>
      </p:sp>
      <p:sp>
        <p:nvSpPr>
          <p:cNvPr id="4" name="도형 47"/>
          <p:cNvSpPr>
            <a:spLocks/>
          </p:cNvSpPr>
          <p:nvPr/>
        </p:nvSpPr>
        <p:spPr>
          <a:xfrm rot="0">
            <a:off x="4531360" y="4935855"/>
            <a:ext cx="3130550" cy="431165"/>
          </a:xfrm>
          <a:custGeom>
            <a:gdLst>
              <a:gd fmla="*/ 2351314 w 2351315" name="TX0"/>
              <a:gd fmla="*/ 0 h 430350" name="TY0"/>
              <a:gd fmla="*/ 2351314 w 2351315" name="TX1"/>
              <a:gd fmla="*/ 430349 h 430350" name="TY1"/>
              <a:gd fmla="*/ 0 w 2351315" name="TX2"/>
              <a:gd fmla="*/ 430349 h 430350" name="TY2"/>
              <a:gd fmla="*/ 0 w 2351315" name="TX3"/>
              <a:gd fmla="*/ 0 h 4303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351315" h="430350">
                <a:moveTo>
                  <a:pt x="2351314" y="0"/>
                </a:moveTo>
                <a:lnTo>
                  <a:pt x="2351314" y="430349"/>
                </a:lnTo>
                <a:lnTo>
                  <a:pt x="0" y="430349"/>
                </a:lnTo>
                <a:lnTo>
                  <a:pt x="0" y="0"/>
                </a:lnTo>
              </a:path>
            </a:pathLst>
          </a:custGeom>
          <a:noFill/>
          <a:ln w="0" cap="sq" cmpd="sng">
            <a:solidFill>
              <a:schemeClr val="bg1">
                <a:lumMod val="85000"/>
                <a:alpha val="49803"/>
              </a:scheme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Times New Roman" charset="0"/>
              <a:ea typeface="맑은 고딕" charset="0"/>
            </a:endParaRPr>
          </a:p>
        </p:txBody>
      </p:sp>
      <p:sp>
        <p:nvSpPr>
          <p:cNvPr id="5" name="텍스트 상자 48"/>
          <p:cNvSpPr txBox="1">
            <a:spLocks/>
          </p:cNvSpPr>
          <p:nvPr/>
        </p:nvSpPr>
        <p:spPr>
          <a:xfrm rot="0">
            <a:off x="3793490" y="3727450"/>
            <a:ext cx="4606290" cy="10763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>
                <a:gradFill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Times New Roman" charset="0"/>
                <a:ea typeface="Times New Roman" charset="0"/>
              </a:rPr>
              <a:t>JejuBed &amp; BreakFast</a:t>
            </a:r>
            <a:endParaRPr lang="ko-KR" altLang="en-US" sz="3200"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Times New Roman" charset="0"/>
              <a:ea typeface="Times New Roman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3200">
                <a:gradFill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Times New Roman" charset="0"/>
                <a:ea typeface="Times New Roman" charset="0"/>
              </a:rPr>
              <a:t>Final Project 발표 보고서</a:t>
            </a:r>
            <a:r>
              <a:rPr sz="3200">
                <a:gradFill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Times New Roman" charset="0"/>
                <a:ea typeface="Times New Roman" charset="0"/>
              </a:rPr>
              <a:t> </a:t>
            </a:r>
            <a:endParaRPr lang="ko-KR" altLang="en-US" sz="3200"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Times New Roman" charset="0"/>
              <a:ea typeface="Times New Roman" charset="0"/>
            </a:endParaRPr>
          </a:p>
        </p:txBody>
      </p:sp>
      <p:sp>
        <p:nvSpPr>
          <p:cNvPr id="6" name="텍스트 상자 49"/>
          <p:cNvSpPr txBox="1">
            <a:spLocks/>
          </p:cNvSpPr>
          <p:nvPr/>
        </p:nvSpPr>
        <p:spPr>
          <a:xfrm rot="0">
            <a:off x="5807710" y="2418715"/>
            <a:ext cx="577215" cy="2305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>
                <a:gradFill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Times New Roman" charset="0"/>
                <a:ea typeface="Times New Roman" charset="0"/>
              </a:rPr>
              <a:t>JejuBnB</a:t>
            </a:r>
            <a:endParaRPr lang="ko-KR" altLang="en-US" sz="900"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Times New Roman" charset="0"/>
              <a:ea typeface="Times New Roman" charset="0"/>
            </a:endParaRPr>
          </a:p>
        </p:txBody>
      </p:sp>
      <p:cxnSp>
        <p:nvCxnSpPr>
          <p:cNvPr id="7" name="도형 50"/>
          <p:cNvCxnSpPr/>
          <p:nvPr/>
        </p:nvCxnSpPr>
        <p:spPr>
          <a:xfrm rot="0">
            <a:off x="6096000" y="2723515"/>
            <a:ext cx="635" cy="876300"/>
          </a:xfrm>
          <a:prstGeom prst="line"/>
          <a:noFill/>
          <a:ln w="0" cap="sq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51"/>
          <p:cNvSpPr txBox="1">
            <a:spLocks/>
          </p:cNvSpPr>
          <p:nvPr/>
        </p:nvSpPr>
        <p:spPr>
          <a:xfrm rot="0">
            <a:off x="5833110" y="4749165"/>
            <a:ext cx="526415" cy="2305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>
                <a:gradFill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Times New Roman" charset="0"/>
                <a:ea typeface="Times New Roman" charset="0"/>
              </a:rPr>
              <a:t>맨도롱</a:t>
            </a:r>
            <a:endParaRPr lang="ko-KR" altLang="en-US" sz="900">
              <a:gradFill rotWithShape="1"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Times New Roman" charset="0"/>
              <a:ea typeface="Times New Roman" charset="0"/>
            </a:endParaRPr>
          </a:p>
        </p:txBody>
      </p:sp>
      <p:pic>
        <p:nvPicPr>
          <p:cNvPr id="9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 flipH="1" flipV="1">
            <a:off x="5941060" y="2001520"/>
            <a:ext cx="307975" cy="304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 rot="0">
            <a:off x="2030095" y="1583690"/>
            <a:ext cx="9102725" cy="3685540"/>
            <a:chOff x="2030095" y="1583690"/>
            <a:chExt cx="9102725" cy="3685540"/>
          </a:xfrm>
        </p:grpSpPr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3077845" y="3689350"/>
              <a:ext cx="1210310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JejuBnB</a:t>
              </a:r>
              <a:endPara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/>
            <p:cNvSpPr txBox="1">
              <a:spLocks/>
            </p:cNvSpPr>
            <p:nvPr/>
          </p:nvSpPr>
          <p:spPr>
            <a:xfrm rot="0">
              <a:off x="2030095" y="1583690"/>
              <a:ext cx="398018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차별점</a:t>
              </a:r>
              <a:endPara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2178685" y="2292350"/>
              <a:ext cx="1270" cy="1334770"/>
            </a:xfrm>
            <a:prstGeom prst="line"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3289935" y="4345305"/>
              <a:ext cx="7842885" cy="9239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254000" indent="-254000" algn="l" latinLnBrk="0" hangingPunct="1">
                <a:buFont typeface="Wingdings"/>
                <a:buChar char=""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자신이 예약한 숙소를 주변으로 관광지 소개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latinLnBrk="0" hangingPunct="1">
                <a:buFont typeface="Wingdings"/>
                <a:buChar char=""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다양한 이벤트 및 쿠폰 제공으로 사용자에 대한 배려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254000" indent="-254000" algn="l" latinLnBrk="0" hangingPunct="1">
                <a:buFont typeface="Wingdings"/>
                <a:buChar char=""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누구나 가능한 숙소 / 관광지 소개로 색다르고 다양한 정보 제공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유스케이스 다이어그램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2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1795" y="1543050"/>
            <a:ext cx="8883015" cy="457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유스케이스 다이어그램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2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76475" y="1695450"/>
            <a:ext cx="7639685" cy="4210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1071880" y="0"/>
            <a:ext cx="14335125" cy="6863080"/>
          </a:xfrm>
          <a:prstGeom prst="parallelogram">
            <a:avLst>
              <a:gd name="adj" fmla="val 71997"/>
            </a:avLst>
          </a:prstGeom>
          <a:solidFill>
            <a:schemeClr val="bg1">
              <a:alpha val="40035"/>
            </a:schemeClr>
          </a:solidFill>
          <a:ln w="12700" cap="flat" cmpd="sng">
            <a:solidFill>
              <a:schemeClr val="bg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 flipH="1">
            <a:off x="1524000" y="-8890"/>
            <a:ext cx="1939925" cy="260477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 flipH="1">
            <a:off x="2345690" y="-8890"/>
            <a:ext cx="748665" cy="103505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 rot="0" flipV="1">
            <a:off x="8838565" y="4175125"/>
            <a:ext cx="1922145" cy="268795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 flipV="1">
            <a:off x="9346565" y="5689600"/>
            <a:ext cx="859790" cy="117348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4328795" y="3140710"/>
            <a:ext cx="354901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화면 ( UI ) 설계</a:t>
            </a:r>
            <a:endParaRPr lang="ko-KR" altLang="en-US" sz="3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237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221"/>
          <p:cNvSpPr txBox="1">
            <a:spLocks/>
          </p:cNvSpPr>
          <p:nvPr/>
        </p:nvSpPr>
        <p:spPr>
          <a:xfrm rot="0">
            <a:off x="515620" y="402590"/>
            <a:ext cx="18091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2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00375" y="4143375"/>
            <a:ext cx="1429385" cy="1429385"/>
          </a:xfrm>
          <a:prstGeom prst="rect"/>
          <a:noFill/>
        </p:spPr>
      </p:pic>
      <p:pic>
        <p:nvPicPr>
          <p:cNvPr id="15" name="그림 2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45880" y="1809750"/>
            <a:ext cx="1123315" cy="1336040"/>
          </a:xfrm>
          <a:prstGeom prst="rect"/>
          <a:noFill/>
        </p:spPr>
      </p:pic>
      <p:pic>
        <p:nvPicPr>
          <p:cNvPr id="16" name="그림 2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0775" y="1838325"/>
            <a:ext cx="1200785" cy="1248410"/>
          </a:xfrm>
          <a:prstGeom prst="rect"/>
          <a:noFill/>
        </p:spPr>
      </p:pic>
      <p:pic>
        <p:nvPicPr>
          <p:cNvPr id="17" name="그림 2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14750" y="1647825"/>
            <a:ext cx="1524635" cy="1524635"/>
          </a:xfrm>
          <a:prstGeom prst="rect"/>
          <a:noFill/>
        </p:spPr>
      </p:pic>
      <p:pic>
        <p:nvPicPr>
          <p:cNvPr id="18" name="그림 2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24775" y="1895475"/>
            <a:ext cx="1124585" cy="1124585"/>
          </a:xfrm>
          <a:prstGeom prst="rect"/>
          <a:noFill/>
        </p:spPr>
      </p:pic>
      <p:pic>
        <p:nvPicPr>
          <p:cNvPr id="19" name="그림 2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940" y="2066925"/>
            <a:ext cx="2268220" cy="791210"/>
          </a:xfrm>
          <a:prstGeom prst="rect"/>
          <a:noFill/>
        </p:spPr>
      </p:pic>
      <p:pic>
        <p:nvPicPr>
          <p:cNvPr id="20" name="그림 2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72200" y="4674235"/>
            <a:ext cx="2677160" cy="498475"/>
          </a:xfrm>
          <a:prstGeom prst="rect"/>
          <a:noFill/>
        </p:spPr>
      </p:pic>
      <p:pic>
        <p:nvPicPr>
          <p:cNvPr id="21" name="그림 2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00725" y="1628775"/>
            <a:ext cx="1667510" cy="1667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80"/>
          <p:cNvSpPr txBox="1">
            <a:spLocks/>
          </p:cNvSpPr>
          <p:nvPr/>
        </p:nvSpPr>
        <p:spPr>
          <a:xfrm rot="0">
            <a:off x="515620" y="402590"/>
            <a:ext cx="18091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세부 기능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89"/>
          <p:cNvGrpSpPr/>
          <p:nvPr/>
        </p:nvGrpSpPr>
        <p:grpSpPr>
          <a:xfrm rot="0">
            <a:off x="1352550" y="1390650"/>
            <a:ext cx="1343660" cy="647065"/>
            <a:chOff x="1352550" y="1390650"/>
            <a:chExt cx="1343660" cy="647065"/>
          </a:xfrm>
        </p:grpSpPr>
        <p:sp>
          <p:nvSpPr>
            <p:cNvPr id="13" name="텍스트 상자 182"/>
            <p:cNvSpPr txBox="1">
              <a:spLocks/>
            </p:cNvSpPr>
            <p:nvPr/>
          </p:nvSpPr>
          <p:spPr>
            <a:xfrm rot="0">
              <a:off x="1352550" y="1390650"/>
              <a:ext cx="13436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   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변근영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4" name="도형 183"/>
            <p:cNvCxnSpPr/>
            <p:nvPr/>
          </p:nvCxnSpPr>
          <p:spPr>
            <a:xfrm rot="0">
              <a:off x="1438275" y="1781175"/>
              <a:ext cx="1210310" cy="635"/>
            </a:xfrm>
            <a:prstGeom prst="line"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95"/>
          <p:cNvGrpSpPr/>
          <p:nvPr/>
        </p:nvGrpSpPr>
        <p:grpSpPr>
          <a:xfrm rot="0">
            <a:off x="9234805" y="1395730"/>
            <a:ext cx="1343660" cy="647065"/>
            <a:chOff x="9234805" y="1395730"/>
            <a:chExt cx="1343660" cy="647065"/>
          </a:xfrm>
        </p:grpSpPr>
        <p:sp>
          <p:nvSpPr>
            <p:cNvPr id="20" name="텍스트 상자 193"/>
            <p:cNvSpPr txBox="1">
              <a:spLocks/>
            </p:cNvSpPr>
            <p:nvPr/>
          </p:nvSpPr>
          <p:spPr>
            <a:xfrm rot="0">
              <a:off x="9234805" y="1395730"/>
              <a:ext cx="13436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   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오승석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1" name="도형 194"/>
            <p:cNvCxnSpPr/>
            <p:nvPr/>
          </p:nvCxnSpPr>
          <p:spPr>
            <a:xfrm rot="0">
              <a:off x="9320530" y="1786255"/>
              <a:ext cx="1210310" cy="635"/>
            </a:xfrm>
            <a:prstGeom prst="line"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98"/>
          <p:cNvGrpSpPr/>
          <p:nvPr/>
        </p:nvGrpSpPr>
        <p:grpSpPr>
          <a:xfrm rot="0">
            <a:off x="5353050" y="1390650"/>
            <a:ext cx="1343660" cy="647065"/>
            <a:chOff x="5353050" y="1390650"/>
            <a:chExt cx="1343660" cy="647065"/>
          </a:xfrm>
        </p:grpSpPr>
        <p:sp>
          <p:nvSpPr>
            <p:cNvPr id="23" name="텍스트 상자 196"/>
            <p:cNvSpPr txBox="1">
              <a:spLocks/>
            </p:cNvSpPr>
            <p:nvPr/>
          </p:nvSpPr>
          <p:spPr>
            <a:xfrm rot="0">
              <a:off x="5353050" y="1390650"/>
              <a:ext cx="13436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   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이동훈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4" name="도형 197"/>
            <p:cNvCxnSpPr/>
            <p:nvPr/>
          </p:nvCxnSpPr>
          <p:spPr>
            <a:xfrm rot="0">
              <a:off x="5438775" y="1781175"/>
              <a:ext cx="1210310" cy="635"/>
            </a:xfrm>
            <a:prstGeom prst="line"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텍스트 상자 199"/>
          <p:cNvSpPr txBox="1">
            <a:spLocks/>
          </p:cNvSpPr>
          <p:nvPr/>
        </p:nvSpPr>
        <p:spPr>
          <a:xfrm rot="0">
            <a:off x="304800" y="2228850"/>
            <a:ext cx="1800860" cy="13849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로그인 / 로그아웃     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비밀번호 찾기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회원 가입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마이페이지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예약 확인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Message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03"/>
          <p:cNvSpPr txBox="1">
            <a:spLocks/>
          </p:cNvSpPr>
          <p:nvPr/>
        </p:nvSpPr>
        <p:spPr>
          <a:xfrm rot="0">
            <a:off x="2148205" y="2205355"/>
            <a:ext cx="1800860" cy="11696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내 쿠폰함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내가 예약한 숙소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내 정보 수정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회원 탈퇴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FaceBook 로그인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04"/>
          <p:cNvSpPr txBox="1">
            <a:spLocks/>
          </p:cNvSpPr>
          <p:nvPr/>
        </p:nvSpPr>
        <p:spPr>
          <a:xfrm rot="0">
            <a:off x="1752600" y="1828800"/>
            <a:ext cx="600710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05"/>
          <p:cNvSpPr txBox="1">
            <a:spLocks/>
          </p:cNvSpPr>
          <p:nvPr/>
        </p:nvSpPr>
        <p:spPr>
          <a:xfrm rot="0">
            <a:off x="5462905" y="1891030"/>
            <a:ext cx="110045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숙소 / 알림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06"/>
          <p:cNvSpPr txBox="1">
            <a:spLocks/>
          </p:cNvSpPr>
          <p:nvPr/>
        </p:nvSpPr>
        <p:spPr>
          <a:xfrm rot="0">
            <a:off x="4367530" y="2224405"/>
            <a:ext cx="18008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숙소 필터 기능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편의 시설 필터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주변 시설 필터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건물 유형 필터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07"/>
          <p:cNvSpPr txBox="1">
            <a:spLocks/>
          </p:cNvSpPr>
          <p:nvPr/>
        </p:nvSpPr>
        <p:spPr>
          <a:xfrm rot="0">
            <a:off x="6182360" y="2229485"/>
            <a:ext cx="1800860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알림 기능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208"/>
          <p:cNvSpPr txBox="1">
            <a:spLocks/>
          </p:cNvSpPr>
          <p:nvPr/>
        </p:nvSpPr>
        <p:spPr>
          <a:xfrm rot="0">
            <a:off x="9434830" y="1891030"/>
            <a:ext cx="110045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 센터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209"/>
          <p:cNvSpPr txBox="1">
            <a:spLocks/>
          </p:cNvSpPr>
          <p:nvPr/>
        </p:nvSpPr>
        <p:spPr>
          <a:xfrm rot="0">
            <a:off x="8992235" y="2229485"/>
            <a:ext cx="182880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이벤트 / 쿠폰 공지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자주 찾는 문의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- 1 : 1 문의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약관 및 정책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213"/>
          <p:cNvGrpSpPr/>
          <p:nvPr/>
        </p:nvGrpSpPr>
        <p:grpSpPr>
          <a:xfrm rot="0">
            <a:off x="3386455" y="3729355"/>
            <a:ext cx="1343660" cy="647065"/>
            <a:chOff x="3386455" y="3729355"/>
            <a:chExt cx="1343660" cy="647065"/>
          </a:xfrm>
        </p:grpSpPr>
        <p:sp>
          <p:nvSpPr>
            <p:cNvPr id="34" name="텍스트 상자 211"/>
            <p:cNvSpPr txBox="1">
              <a:spLocks/>
            </p:cNvSpPr>
            <p:nvPr/>
          </p:nvSpPr>
          <p:spPr>
            <a:xfrm rot="0">
              <a:off x="3386455" y="3729355"/>
              <a:ext cx="13436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   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전재우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5" name="도형 212"/>
            <p:cNvCxnSpPr/>
            <p:nvPr/>
          </p:nvCxnSpPr>
          <p:spPr>
            <a:xfrm rot="0">
              <a:off x="3472180" y="4119880"/>
              <a:ext cx="1210310" cy="635"/>
            </a:xfrm>
            <a:prstGeom prst="line"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텍스트 상자 214"/>
          <p:cNvSpPr txBox="1">
            <a:spLocks/>
          </p:cNvSpPr>
          <p:nvPr/>
        </p:nvSpPr>
        <p:spPr>
          <a:xfrm rot="0">
            <a:off x="3767455" y="4215130"/>
            <a:ext cx="600710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예약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215"/>
          <p:cNvSpPr txBox="1">
            <a:spLocks/>
          </p:cNvSpPr>
          <p:nvPr/>
        </p:nvSpPr>
        <p:spPr>
          <a:xfrm rot="0">
            <a:off x="3272155" y="4519930"/>
            <a:ext cx="180086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결제 기능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그룹 218"/>
          <p:cNvGrpSpPr/>
          <p:nvPr/>
        </p:nvGrpSpPr>
        <p:grpSpPr>
          <a:xfrm rot="0">
            <a:off x="6996430" y="3729355"/>
            <a:ext cx="1343660" cy="647065"/>
            <a:chOff x="6996430" y="3729355"/>
            <a:chExt cx="1343660" cy="647065"/>
          </a:xfrm>
        </p:grpSpPr>
        <p:sp>
          <p:nvSpPr>
            <p:cNvPr id="39" name="텍스트 상자 216"/>
            <p:cNvSpPr txBox="1">
              <a:spLocks/>
            </p:cNvSpPr>
            <p:nvPr/>
          </p:nvSpPr>
          <p:spPr>
            <a:xfrm rot="0">
              <a:off x="6996430" y="3729355"/>
              <a:ext cx="13436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   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전범관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0" name="도형 217"/>
            <p:cNvCxnSpPr/>
            <p:nvPr/>
          </p:nvCxnSpPr>
          <p:spPr>
            <a:xfrm rot="0">
              <a:off x="7082155" y="4119880"/>
              <a:ext cx="1210310" cy="635"/>
            </a:xfrm>
            <a:prstGeom prst="line"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텍스트 상자 219"/>
          <p:cNvSpPr txBox="1">
            <a:spLocks/>
          </p:cNvSpPr>
          <p:nvPr/>
        </p:nvSpPr>
        <p:spPr>
          <a:xfrm rot="0">
            <a:off x="7320280" y="4167505"/>
            <a:ext cx="71945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관광지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20"/>
          <p:cNvSpPr txBox="1">
            <a:spLocks/>
          </p:cNvSpPr>
          <p:nvPr/>
        </p:nvSpPr>
        <p:spPr>
          <a:xfrm>
            <a:off x="6868160" y="4525010"/>
            <a:ext cx="2191385" cy="13849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관광지 등록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관광지 수정 / 삭제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관광지 도로명 주소에  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   따른 지도에 마커 표시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좋아요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- 리뷰 / 평점 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" descr="C:/Users/user1/AppData/Roaming/PolarisOffice/ETemp/11136_22336136/fImage10298843824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1071880" y="0"/>
            <a:ext cx="14335760" cy="6863715"/>
          </a:xfrm>
          <a:prstGeom prst="parallelogram">
            <a:avLst>
              <a:gd name="adj" fmla="val 71997"/>
            </a:avLst>
          </a:prstGeom>
          <a:solidFill>
            <a:schemeClr val="bg1">
              <a:alpha val="40035"/>
            </a:schemeClr>
          </a:solidFill>
          <a:ln w="12700" cap="flat" cmpd="sng">
            <a:solidFill>
              <a:schemeClr val="bg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 flipH="1">
            <a:off x="1524000" y="-8890"/>
            <a:ext cx="1940560" cy="260540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 flipH="1">
            <a:off x="2345690" y="-8890"/>
            <a:ext cx="749300" cy="103568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 rot="0" flipV="1">
            <a:off x="8838565" y="4175125"/>
            <a:ext cx="1922780" cy="268859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 flipV="1">
            <a:off x="9346565" y="5689600"/>
            <a:ext cx="860425" cy="117411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3650615" y="3140710"/>
            <a:ext cx="4888230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데이터베이스 ( DB )</a:t>
            </a:r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설계</a:t>
            </a:r>
            <a:endParaRPr lang="ko-KR" altLang="en-US" sz="3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 descr="C:/Users/user1/AppData/Roaming/PolarisOffice/ETemp/11136_22336136/fImage10298844260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"/>
          <p:cNvSpPr txBox="1">
            <a:spLocks/>
          </p:cNvSpPr>
          <p:nvPr/>
        </p:nvSpPr>
        <p:spPr>
          <a:xfrm rot="0">
            <a:off x="515620" y="402590"/>
            <a:ext cx="210185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개념적 설계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12" descr="C:/Users/user1/AppData/Roaming/PolarisOffice/ETemp/11136_22336136/fImage48771648480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2055"/>
            <a:ext cx="12192635" cy="5655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02988444123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210185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논리적 설계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13" descr="C:/Users/user1/AppData/Roaming/PolarisOffice/ETemp/11136_22336136/fImage44237848512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230"/>
            <a:ext cx="12192000" cy="5655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0"/>
            <a:ext cx="12194540" cy="6858635"/>
          </a:xfrm>
          <a:prstGeom prst="rect"/>
          <a:noFill/>
        </p:spPr>
      </p:pic>
      <p:sp>
        <p:nvSpPr>
          <p:cNvPr id="12" name="도형 12"/>
          <p:cNvSpPr>
            <a:spLocks/>
          </p:cNvSpPr>
          <p:nvPr/>
        </p:nvSpPr>
        <p:spPr>
          <a:xfrm rot="0">
            <a:off x="635" y="0"/>
            <a:ext cx="12186920" cy="6863080"/>
          </a:xfrm>
          <a:prstGeom prst="rect"/>
          <a:solidFill>
            <a:schemeClr val="tx1">
              <a:alpha val="3102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14"/>
          <p:cNvSpPr txBox="1">
            <a:spLocks/>
          </p:cNvSpPr>
          <p:nvPr/>
        </p:nvSpPr>
        <p:spPr>
          <a:xfrm rot="0">
            <a:off x="1301750" y="667385"/>
            <a:ext cx="198501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CONTENT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도형 115"/>
          <p:cNvCxnSpPr/>
          <p:nvPr/>
        </p:nvCxnSpPr>
        <p:spPr>
          <a:xfrm rot="0">
            <a:off x="1450340" y="1280795"/>
            <a:ext cx="635" cy="133413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6"/>
          <p:cNvGrpSpPr/>
          <p:nvPr/>
        </p:nvGrpSpPr>
        <p:grpSpPr>
          <a:xfrm rot="0">
            <a:off x="6429375" y="1162050"/>
            <a:ext cx="4159250" cy="4474210"/>
            <a:chOff x="6429375" y="1162050"/>
            <a:chExt cx="4159250" cy="4474210"/>
          </a:xfrm>
        </p:grpSpPr>
        <p:grpSp>
          <p:nvGrpSpPr>
            <p:cNvPr id="10" name="그룹 121"/>
            <p:cNvGrpSpPr/>
            <p:nvPr/>
          </p:nvGrpSpPr>
          <p:grpSpPr>
            <a:xfrm>
              <a:off x="6429375" y="1162050"/>
              <a:ext cx="4157980" cy="3471545"/>
              <a:chOff x="6429375" y="1162050"/>
              <a:chExt cx="4157980" cy="3471545"/>
            </a:xfrm>
          </p:grpSpPr>
          <p:sp>
            <p:nvSpPr>
              <p:cNvPr id="6" name="텍스트 상자 117"/>
              <p:cNvSpPr txBox="1">
                <a:spLocks/>
              </p:cNvSpPr>
              <p:nvPr/>
            </p:nvSpPr>
            <p:spPr>
              <a:xfrm rot="0">
                <a:off x="6434455" y="1162050"/>
                <a:ext cx="4150995" cy="37084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1.</a:t>
                </a: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Final Project 기획</a:t>
                </a:r>
                <a:endParaRPr lang="ko-KR" altLang="en-US" sz="1800" b="1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" name="텍스트 상자 118"/>
              <p:cNvSpPr txBox="1">
                <a:spLocks/>
              </p:cNvSpPr>
              <p:nvPr/>
            </p:nvSpPr>
            <p:spPr>
              <a:xfrm rot="0">
                <a:off x="6431915" y="2211705"/>
                <a:ext cx="4150995" cy="37084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2. 화면 ( UI ) 설계</a:t>
                </a:r>
                <a:endParaRPr lang="ko-KR" altLang="en-US" sz="1800" b="1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텍스트 상자 119"/>
              <p:cNvSpPr txBox="1">
                <a:spLocks/>
              </p:cNvSpPr>
              <p:nvPr/>
            </p:nvSpPr>
            <p:spPr>
              <a:xfrm rot="0">
                <a:off x="6429375" y="3282315"/>
                <a:ext cx="4150995" cy="37084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3. 데이터 베이스 ( DB ) 설계</a:t>
                </a:r>
                <a:endParaRPr lang="ko-KR" altLang="en-US" sz="1800" b="1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텍스트 상자 120"/>
              <p:cNvSpPr txBox="1">
                <a:spLocks/>
              </p:cNvSpPr>
              <p:nvPr/>
            </p:nvSpPr>
            <p:spPr>
              <a:xfrm rot="0">
                <a:off x="6437630" y="4264025"/>
                <a:ext cx="4150995" cy="37084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800" b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4. 클래스 설계</a:t>
                </a:r>
                <a:endParaRPr lang="ko-KR" altLang="en-US" sz="1800" b="1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" name="텍스트 상자 15"/>
            <p:cNvSpPr txBox="1">
              <a:spLocks/>
            </p:cNvSpPr>
            <p:nvPr/>
          </p:nvSpPr>
          <p:spPr>
            <a:xfrm rot="0">
              <a:off x="6437630" y="5266055"/>
              <a:ext cx="415099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5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sz="1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프로젝트 소감</a:t>
              </a:r>
              <a:endParaRPr lang="ko-KR" altLang="en-US" sz="1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02988448917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210185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물리적 설계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14" descr="C:/Users/user1/AppData/Roaming/PolarisOffice/ETemp/11136_22336136/fImage45533848644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12850"/>
            <a:ext cx="12192000" cy="5655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02988452630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247840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테이블 리스트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02988456293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247840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테이블 기술서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1071880" y="0"/>
            <a:ext cx="14335125" cy="6863080"/>
          </a:xfrm>
          <a:prstGeom prst="parallelogram">
            <a:avLst>
              <a:gd name="adj" fmla="val 71997"/>
            </a:avLst>
          </a:prstGeom>
          <a:solidFill>
            <a:schemeClr val="bg1">
              <a:alpha val="40035"/>
            </a:schemeClr>
          </a:solidFill>
          <a:ln w="12700" cap="flat" cmpd="sng">
            <a:solidFill>
              <a:schemeClr val="bg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 flipH="1">
            <a:off x="1524000" y="-8890"/>
            <a:ext cx="1939925" cy="260477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 flipH="1">
            <a:off x="2345690" y="-8890"/>
            <a:ext cx="748665" cy="103505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 rot="0" flipV="1">
            <a:off x="8838565" y="4175125"/>
            <a:ext cx="1922145" cy="268795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 flipV="1">
            <a:off x="9346565" y="5689600"/>
            <a:ext cx="859790" cy="117348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4900295" y="3140710"/>
            <a:ext cx="240601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클래스 설계</a:t>
            </a:r>
            <a:endParaRPr lang="ko-KR" altLang="en-US" sz="3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8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9525"/>
            <a:ext cx="12209145" cy="6849745"/>
          </a:xfrm>
          <a:prstGeom prst="rect"/>
          <a:solidFill>
            <a:schemeClr val="tx1"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93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다이어 그램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71725" y="1419225"/>
            <a:ext cx="8058785" cy="4877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161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3400" y="1204595"/>
            <a:ext cx="11125835" cy="4453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161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4975" y="971550"/>
            <a:ext cx="8782685" cy="5734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161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 다이어 그램 &lt; Filter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150" y="692785"/>
            <a:ext cx="11325860" cy="5470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1619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300" y="1490345"/>
            <a:ext cx="11964035" cy="4258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62382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클래스 다이어 그램 &lt; Tour_Review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6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0" y="2252345"/>
            <a:ext cx="11935460" cy="2372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alpha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0"/>
            <a:ext cx="12202160" cy="6858635"/>
          </a:xfrm>
          <a:prstGeom prst="rect"/>
          <a:noFill/>
        </p:spPr>
      </p:pic>
      <p:sp>
        <p:nvSpPr>
          <p:cNvPr id="12" name="도형 53"/>
          <p:cNvSpPr>
            <a:spLocks/>
          </p:cNvSpPr>
          <p:nvPr/>
        </p:nvSpPr>
        <p:spPr>
          <a:xfrm rot="0">
            <a:off x="-1071880" y="0"/>
            <a:ext cx="14335125" cy="6863080"/>
          </a:xfrm>
          <a:prstGeom prst="parallelogram">
            <a:avLst>
              <a:gd name="adj" fmla="val 71997"/>
            </a:avLst>
          </a:prstGeom>
          <a:solidFill>
            <a:schemeClr val="bg1">
              <a:alpha val="40035"/>
            </a:schemeClr>
          </a:solidFill>
          <a:ln w="12700" cap="flat" cmpd="sng">
            <a:solidFill>
              <a:schemeClr val="bg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119"/>
          <p:cNvCxnSpPr/>
          <p:nvPr/>
        </p:nvCxnSpPr>
        <p:spPr>
          <a:xfrm rot="0" flipH="1">
            <a:off x="1524000" y="-8890"/>
            <a:ext cx="1939925" cy="260477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120"/>
          <p:cNvCxnSpPr/>
          <p:nvPr/>
        </p:nvCxnSpPr>
        <p:spPr>
          <a:xfrm rot="0" flipH="1">
            <a:off x="2345690" y="-8890"/>
            <a:ext cx="748665" cy="103505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121"/>
          <p:cNvCxnSpPr/>
          <p:nvPr/>
        </p:nvCxnSpPr>
        <p:spPr>
          <a:xfrm rot="0" flipV="1">
            <a:off x="8838565" y="4175125"/>
            <a:ext cx="1922145" cy="268795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122"/>
          <p:cNvCxnSpPr/>
          <p:nvPr/>
        </p:nvCxnSpPr>
        <p:spPr>
          <a:xfrm rot="0" flipV="1">
            <a:off x="9346565" y="5689600"/>
            <a:ext cx="859790" cy="117348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28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29"/>
          <p:cNvSpPr txBox="1">
            <a:spLocks/>
          </p:cNvSpPr>
          <p:nvPr/>
        </p:nvSpPr>
        <p:spPr>
          <a:xfrm rot="0">
            <a:off x="4328795" y="3140710"/>
            <a:ext cx="354901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Final Project 기획</a:t>
            </a:r>
            <a:endParaRPr lang="ko-KR" altLang="en-US" sz="3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0" y="1118870"/>
            <a:ext cx="11163935" cy="4353560"/>
          </a:xfrm>
          <a:prstGeom prst="rect"/>
          <a:noFill/>
        </p:spPr>
      </p:pic>
      <p:sp>
        <p:nvSpPr>
          <p:cNvPr id="24" name="텍스트 상자 359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128395"/>
            <a:ext cx="11202035" cy="4620260"/>
          </a:xfrm>
          <a:prstGeom prst="rect"/>
          <a:noFill/>
        </p:spPr>
      </p:pic>
      <p:sp>
        <p:nvSpPr>
          <p:cNvPr id="24" name="텍스트 상자 358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095375"/>
            <a:ext cx="11202035" cy="4667885"/>
          </a:xfrm>
          <a:prstGeom prst="rect"/>
          <a:noFill/>
        </p:spPr>
      </p:pic>
      <p:sp>
        <p:nvSpPr>
          <p:cNvPr id="24" name="텍스트 상자 357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952500"/>
            <a:ext cx="11202035" cy="4953635"/>
          </a:xfrm>
          <a:prstGeom prst="rect"/>
          <a:noFill/>
        </p:spPr>
      </p:pic>
      <p:sp>
        <p:nvSpPr>
          <p:cNvPr id="24" name="텍스트 상자 356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9270" y="1028700"/>
            <a:ext cx="11192510" cy="5029835"/>
          </a:xfrm>
          <a:prstGeom prst="rect"/>
          <a:noFill/>
        </p:spPr>
      </p:pic>
      <p:sp>
        <p:nvSpPr>
          <p:cNvPr id="24" name="텍스트 상자 355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090295"/>
            <a:ext cx="11202035" cy="5001260"/>
          </a:xfrm>
          <a:prstGeom prst="rect"/>
          <a:noFill/>
        </p:spPr>
      </p:pic>
      <p:sp>
        <p:nvSpPr>
          <p:cNvPr id="24" name="텍스트 상자 354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225" y="952500"/>
            <a:ext cx="10878185" cy="4953635"/>
          </a:xfrm>
          <a:prstGeom prst="rect"/>
          <a:noFill/>
        </p:spPr>
      </p:pic>
      <p:sp>
        <p:nvSpPr>
          <p:cNvPr id="24" name="텍스트 상자 353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071245"/>
            <a:ext cx="11202035" cy="4715510"/>
          </a:xfrm>
          <a:prstGeom prst="rect"/>
          <a:noFill/>
        </p:spPr>
      </p:pic>
      <p:sp>
        <p:nvSpPr>
          <p:cNvPr id="24" name="텍스트 상자 352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609600"/>
            <a:ext cx="11202035" cy="5639435"/>
          </a:xfrm>
          <a:prstGeom prst="rect"/>
          <a:noFill/>
        </p:spPr>
      </p:pic>
      <p:sp>
        <p:nvSpPr>
          <p:cNvPr id="24" name="텍스트 상자 351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745" y="752475"/>
            <a:ext cx="11192510" cy="5353685"/>
          </a:xfrm>
          <a:prstGeom prst="rect"/>
          <a:noFill/>
        </p:spPr>
      </p:pic>
      <p:sp>
        <p:nvSpPr>
          <p:cNvPr id="24" name="텍스트 상자 350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도형 137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36"/>
          <p:cNvGrpSpPr/>
          <p:nvPr/>
        </p:nvGrpSpPr>
        <p:grpSpPr>
          <a:xfrm rot="0">
            <a:off x="2029460" y="1584960"/>
            <a:ext cx="8140065" cy="3685540"/>
            <a:chOff x="2029460" y="1584960"/>
            <a:chExt cx="8140065" cy="3685540"/>
          </a:xfrm>
        </p:grpSpPr>
        <p:sp>
          <p:nvSpPr>
            <p:cNvPr id="6" name="텍스트 상자 130"/>
            <p:cNvSpPr txBox="1">
              <a:spLocks/>
            </p:cNvSpPr>
            <p:nvPr/>
          </p:nvSpPr>
          <p:spPr>
            <a:xfrm rot="0">
              <a:off x="3077210" y="3690620"/>
              <a:ext cx="1006475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맨</a:t>
              </a: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도롱</a:t>
              </a:r>
              <a:endPara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텍스트 상자 132"/>
            <p:cNvSpPr txBox="1">
              <a:spLocks/>
            </p:cNvSpPr>
            <p:nvPr/>
          </p:nvSpPr>
          <p:spPr>
            <a:xfrm rot="0">
              <a:off x="2029460" y="1584960"/>
              <a:ext cx="181102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팀</a:t>
              </a:r>
              <a:endPara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도형 133"/>
            <p:cNvCxnSpPr/>
            <p:nvPr/>
          </p:nvCxnSpPr>
          <p:spPr>
            <a:xfrm rot="0">
              <a:off x="2178050" y="2293620"/>
              <a:ext cx="1270" cy="1334770"/>
            </a:xfrm>
            <a:prstGeom prst="line"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텍스트 상자 134"/>
            <p:cNvSpPr txBox="1">
              <a:spLocks/>
            </p:cNvSpPr>
            <p:nvPr/>
          </p:nvSpPr>
          <p:spPr>
            <a:xfrm rot="0">
              <a:off x="3289300" y="4346575"/>
              <a:ext cx="6880225" cy="9239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"  맨도롱하다  "  는  제주어로써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' 기분 좋게 따뜻하다 '  라는 의미를 담아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여행 내내  맨도롱하다 라는 생각이 들게 만들어 주겠다는 의미 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118870"/>
            <a:ext cx="11202035" cy="4639310"/>
          </a:xfrm>
          <a:prstGeom prst="rect"/>
          <a:noFill/>
        </p:spPr>
      </p:pic>
      <p:sp>
        <p:nvSpPr>
          <p:cNvPr id="24" name="텍스트 상자 349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2285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Room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733425"/>
            <a:ext cx="11202035" cy="510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40956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0" y="1109345"/>
            <a:ext cx="10744835" cy="4658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850" y="804545"/>
            <a:ext cx="10782935" cy="4982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5325" y="733425"/>
            <a:ext cx="10782935" cy="5315585"/>
          </a:xfrm>
          <a:prstGeom prst="rect"/>
          <a:noFill/>
        </p:spPr>
      </p:pic>
      <p:sp>
        <p:nvSpPr>
          <p:cNvPr id="24" name="텍스트 상자 346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3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8820" y="1109345"/>
            <a:ext cx="10773410" cy="4372610"/>
          </a:xfrm>
          <a:prstGeom prst="rect"/>
          <a:noFill/>
        </p:spPr>
      </p:pic>
      <p:sp>
        <p:nvSpPr>
          <p:cNvPr id="24" name="텍스트 상자 347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8820" y="1109345"/>
            <a:ext cx="10773410" cy="4372610"/>
          </a:xfrm>
          <a:prstGeom prst="rect"/>
          <a:noFill/>
        </p:spPr>
      </p:pic>
      <p:sp>
        <p:nvSpPr>
          <p:cNvPr id="24" name="텍스트 상자 348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Notice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Filter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1670" y="1223645"/>
            <a:ext cx="10887710" cy="4886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Filter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8175" y="923925"/>
            <a:ext cx="10916285" cy="5163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Filter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6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6945" y="1290320"/>
            <a:ext cx="10906760" cy="4296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6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1" name="도형 167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2" name="그룹 168"/>
          <p:cNvGrpSpPr/>
          <p:nvPr/>
        </p:nvGrpSpPr>
        <p:grpSpPr>
          <a:xfrm rot="0">
            <a:off x="2030095" y="1583690"/>
            <a:ext cx="8140065" cy="3963035"/>
            <a:chOff x="2030095" y="1583690"/>
            <a:chExt cx="8140065" cy="3963035"/>
          </a:xfrm>
        </p:grpSpPr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3077845" y="3689350"/>
              <a:ext cx="1141095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JejuBnB</a:t>
              </a:r>
              <a:endPara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/>
            <p:cNvSpPr txBox="1">
              <a:spLocks/>
            </p:cNvSpPr>
            <p:nvPr/>
          </p:nvSpPr>
          <p:spPr>
            <a:xfrm rot="0">
              <a:off x="2030095" y="1583690"/>
              <a:ext cx="181102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프로젝트</a:t>
              </a:r>
              <a:endPara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2178685" y="2292350"/>
              <a:ext cx="1270" cy="1334770"/>
            </a:xfrm>
            <a:prstGeom prst="line"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3289935" y="4345305"/>
              <a:ext cx="6880225" cy="120142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JejuBed &amp; Breakfast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여행의 아침과 밤을 제공한다는 의미로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제주도 여행의 시작 부터 마지막 까지 책임지겠다는 의미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6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6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528574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7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81"/>
          <p:cNvSpPr txBox="1">
            <a:spLocks/>
          </p:cNvSpPr>
          <p:nvPr/>
        </p:nvSpPr>
        <p:spPr>
          <a:xfrm rot="0">
            <a:off x="515620" y="402590"/>
            <a:ext cx="624776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Tour_Review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3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58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도형 171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0" name="그룹 169"/>
          <p:cNvGrpSpPr/>
          <p:nvPr/>
        </p:nvGrpSpPr>
        <p:grpSpPr>
          <a:xfrm rot="0">
            <a:off x="2030095" y="1583690"/>
            <a:ext cx="9102725" cy="4239260"/>
            <a:chOff x="2030095" y="1583690"/>
            <a:chExt cx="9102725" cy="4239260"/>
          </a:xfrm>
        </p:grpSpPr>
        <p:sp>
          <p:nvSpPr>
            <p:cNvPr id="6" name="Rect 0"/>
            <p:cNvSpPr txBox="1">
              <a:spLocks/>
            </p:cNvSpPr>
            <p:nvPr/>
          </p:nvSpPr>
          <p:spPr>
            <a:xfrm rot="0">
              <a:off x="3077845" y="3689350"/>
              <a:ext cx="1210310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JejuBnB</a:t>
              </a:r>
              <a:endParaRPr lang="ko-KR" altLang="en-US" sz="20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/>
            <p:cNvSpPr txBox="1">
              <a:spLocks/>
            </p:cNvSpPr>
            <p:nvPr/>
          </p:nvSpPr>
          <p:spPr>
            <a:xfrm rot="0">
              <a:off x="2030095" y="1583690"/>
              <a:ext cx="3980180" cy="5238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8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프로젝트 기획 / 필요성</a:t>
              </a:r>
              <a:endParaRPr lang="ko-KR" altLang="en-US" sz="28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2178685" y="2292350"/>
              <a:ext cx="1270" cy="1334770"/>
            </a:xfrm>
            <a:prstGeom prst="line"/>
            <a:ln w="635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3289935" y="4345305"/>
              <a:ext cx="7842885" cy="147764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어디론가 여행을 떠나고 싶</a:t>
              </a: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을</a:t>
              </a: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때 ..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누구나 아는 여행지가 아니라 새로운 여행지를 알고 싶은 여행자를 위해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여러가지의 관광지 / 맛집 / 액티비티 를 소개 해주며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평범한 숙소가 아닌 색다른 숙소를 제공해준다</a:t>
              </a:r>
              <a:r>
                <a:rPr lang="ko-KR" sz="18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82"/>
          <p:cNvSpPr txBox="1">
            <a:spLocks/>
          </p:cNvSpPr>
          <p:nvPr/>
        </p:nvSpPr>
        <p:spPr>
          <a:xfrm rot="0">
            <a:off x="515620" y="402590"/>
            <a:ext cx="624776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Tour_Review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3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15620" y="402590"/>
            <a:ext cx="400939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515620" y="402590"/>
            <a:ext cx="624776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 다이어 그램 &lt; Tour_Review &gt;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3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385570"/>
            <a:ext cx="10630535" cy="4105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0"/>
            <a:ext cx="12194540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1071880" y="0"/>
            <a:ext cx="14335125" cy="6863080"/>
          </a:xfrm>
          <a:prstGeom prst="parallelogram">
            <a:avLst>
              <a:gd name="adj" fmla="val 71997"/>
            </a:avLst>
          </a:prstGeom>
          <a:solidFill>
            <a:schemeClr val="bg1">
              <a:alpha val="40035"/>
            </a:schemeClr>
          </a:solidFill>
          <a:ln w="12700" cap="flat" cmpd="sng">
            <a:solidFill>
              <a:schemeClr val="bg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 flipH="1">
            <a:off x="1524000" y="-8890"/>
            <a:ext cx="1939925" cy="260477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 flipH="1">
            <a:off x="2345690" y="-8890"/>
            <a:ext cx="748665" cy="103505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 rot="0" flipV="1">
            <a:off x="8838565" y="4175125"/>
            <a:ext cx="1922145" cy="268795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 flipV="1">
            <a:off x="9346565" y="5689600"/>
            <a:ext cx="859790" cy="117348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4700270" y="3140710"/>
            <a:ext cx="2796540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 소감</a:t>
            </a:r>
            <a:endParaRPr lang="ko-KR" altLang="en-US" sz="3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8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0"/>
            <a:ext cx="12194540" cy="685863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3585" cy="1062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4"/>
          <p:cNvSpPr txBox="1">
            <a:spLocks/>
          </p:cNvSpPr>
          <p:nvPr/>
        </p:nvSpPr>
        <p:spPr>
          <a:xfrm rot="0">
            <a:off x="515620" y="402590"/>
            <a:ext cx="130492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변근영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6"/>
          <p:cNvSpPr txBox="1">
            <a:spLocks/>
          </p:cNvSpPr>
          <p:nvPr/>
        </p:nvSpPr>
        <p:spPr>
          <a:xfrm rot="0">
            <a:off x="1249045" y="1195070"/>
            <a:ext cx="97764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33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55341580406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905" y="0"/>
            <a:ext cx="12195175" cy="6859270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5445760" y="1699895"/>
            <a:ext cx="130492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오승석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7"/>
          <p:cNvSpPr txBox="1">
            <a:spLocks/>
          </p:cNvSpPr>
          <p:nvPr/>
        </p:nvSpPr>
        <p:spPr>
          <a:xfrm rot="0">
            <a:off x="1517015" y="3616960"/>
            <a:ext cx="9776460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세미 프로젝트 후 파이널 프로젝트를 시작하였을때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스프링을 쓰면서 많이 어려웠지만 그래도 많은 것을 배우게 되었습니다.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파이널 프로젝트를 통해 많은 것을 더 배우게 되었으며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왜 사람들이 스프링을 쓰는지 알게 되었습니다.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앞으로 더욱더 열심히 공부하며 그동안 도와준 팀원들에게 감사합니다.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55341580406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905" y="0"/>
            <a:ext cx="12195175" cy="6859270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7"/>
          <p:cNvSpPr txBox="1">
            <a:spLocks/>
          </p:cNvSpPr>
          <p:nvPr/>
        </p:nvSpPr>
        <p:spPr>
          <a:xfrm rot="0">
            <a:off x="5445760" y="1699895"/>
            <a:ext cx="130492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이동훈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9"/>
          <p:cNvSpPr txBox="1">
            <a:spLocks/>
          </p:cNvSpPr>
          <p:nvPr/>
        </p:nvSpPr>
        <p:spPr>
          <a:xfrm rot="0">
            <a:off x="1517015" y="3213735"/>
            <a:ext cx="9776460" cy="3138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이번 파이널 프로젝트는 욕심이 과했다는 생각이 든다.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하고싶었던 기능들이 많아서 맡은 역활도 완벽히 끝내지 했다는 생각이 든다.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부트스트랩을 마지막에 적용을 시키면서 시간을 많이 뺏기면서 힘든 시간이였지만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 만큼 더 집중해서 작업을 하였고 조금 더 실력 향상에 도옴이 된것 같기도 하다.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여행에 관련된 프로젝트이기에 지도와 날짜가 꼭 필요한 기능들이 많았고,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지도에 대한 api를 많이 사용하면서 많은 기능들을 알게 되어 큰 도움이 되었던 프로젝트였다.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55341580406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905" y="0"/>
            <a:ext cx="12195175" cy="6859270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 rot="0">
            <a:off x="5445760" y="1699895"/>
            <a:ext cx="130492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전재우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1517015" y="3642360"/>
            <a:ext cx="9776460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파이널 프로젝트를 진행하면서 어려운 점도 많았지만 spring과 github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그리고 api에 대해서 많이 공부할 수 있는 시간이었습니다. 아쉬운점이 있다면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세미 프로젝트를 하면서 css가 부족했다고 느꼈기에 파이널 프로젝트에서는 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좋은 결과물을 내고싶어 발표가 얼마 남지않은 상황에서 bootstrap을 적용하느라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기능적인 부분을 완벽히 구현하지 못한 것 같아 아쉬움이 남습니다. 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 descr="C:/Users/user1/AppData/Roaming/PolarisOffice/ETemp/11136_22336136/fImage155341580406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905" y="0"/>
            <a:ext cx="12195175" cy="6859270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4128770" y="2226310"/>
            <a:ext cx="4554220" cy="1062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0" y="1896745"/>
            <a:ext cx="12209780" cy="4963160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10"/>
          <p:cNvSpPr txBox="1">
            <a:spLocks/>
          </p:cNvSpPr>
          <p:nvPr/>
        </p:nvSpPr>
        <p:spPr>
          <a:xfrm rot="0">
            <a:off x="1249045" y="1195070"/>
            <a:ext cx="97764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5445760" y="1699895"/>
            <a:ext cx="130492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전범관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7"/>
          <p:cNvSpPr txBox="1">
            <a:spLocks/>
          </p:cNvSpPr>
          <p:nvPr/>
        </p:nvSpPr>
        <p:spPr>
          <a:xfrm rot="0">
            <a:off x="1517015" y="3642360"/>
            <a:ext cx="97764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1"/>
          <p:cNvSpPr txBox="1">
            <a:spLocks/>
          </p:cNvSpPr>
          <p:nvPr/>
        </p:nvSpPr>
        <p:spPr>
          <a:xfrm rot="0">
            <a:off x="1517015" y="3573780"/>
            <a:ext cx="977646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이번 파이널 프로젝트를 진행하면서 세미프로젝트 보다는 더 많은 기능을 구현하고 싶었으나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Spring 에 대한 지식이 부족하여 처음 생각하는 것보다 기능을 구현하지 못했고,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API 또한 제대로 활용하지 못하여 아쉬움이 많이 남는 프로젝트 였습니다.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세미프로젝트 와 파이널 프로젝트 를 통해 부족한 점을 많이 찾게 되었고,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앞으로 부족함 점을 보완하기 위해 자기 개발이 많이 필요할 것 같습니다.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그리고, 프로젝트를 끝까지 열심히 해준 팀원들에게 대단히 감사하고,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이런 팀원들을 또 만날 수 있을까 ? 하고 앞으로 걱정이 될 만큼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좋은 팀원들만 만나서 좋은 경험었습니다.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텍스트 상자 289"/>
          <p:cNvSpPr txBox="1">
            <a:spLocks/>
          </p:cNvSpPr>
          <p:nvPr/>
        </p:nvSpPr>
        <p:spPr>
          <a:xfrm rot="0">
            <a:off x="866775" y="571500"/>
            <a:ext cx="140081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감사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합니다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290"/>
          <p:cNvCxnSpPr/>
          <p:nvPr/>
        </p:nvCxnSpPr>
        <p:spPr>
          <a:xfrm rot="0">
            <a:off x="1038225" y="1428750"/>
            <a:ext cx="635" cy="434403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905"/>
            <a:ext cx="12192635" cy="4663440"/>
          </a:xfrm>
          <a:prstGeom prst="rect"/>
          <a:noFill/>
        </p:spPr>
      </p:pic>
      <p:sp>
        <p:nvSpPr>
          <p:cNvPr id="14" name="텍스트 상자 176"/>
          <p:cNvSpPr txBox="1">
            <a:spLocks/>
          </p:cNvSpPr>
          <p:nvPr/>
        </p:nvSpPr>
        <p:spPr>
          <a:xfrm rot="0">
            <a:off x="1123950" y="5038725"/>
            <a:ext cx="1021143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latin typeface="맑은 고딕" charset="0"/>
                <a:ea typeface="맑은 고딕" charset="0"/>
              </a:rPr>
              <a:t>유사사이트</a:t>
            </a:r>
            <a:r>
              <a:rPr lang="ko-KR" sz="1800">
                <a:latin typeface="맑은 고딕" charset="0"/>
                <a:ea typeface="맑은 고딕" charset="0"/>
              </a:rPr>
              <a:t>  -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모든 여행에 대한 적합한 숙소 - 체크인 및 편안한 숙박을 위해 필요한 정보를 다양하게 제공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독특한 체험 - 어디서든 전문가로부터 다양한 컨텐츠를 배울 수 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7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5575" y="4867275"/>
            <a:ext cx="1315085" cy="743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123950" y="5038725"/>
            <a:ext cx="1021143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   	     </a:t>
            </a:r>
            <a:r>
              <a:rPr lang="ko-KR" sz="1800" b="1">
                <a:latin typeface="맑은 고딕" charset="0"/>
                <a:ea typeface="맑은 고딕" charset="0"/>
              </a:rPr>
              <a:t>장점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글로벌 여행 커뮤니티 - 191 개 이상의 국가에서 숙소 와 체험 을 이용 할 수 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24 시간 지원 서비스 - 전 세계 에 11 개 언어로 연중 무휴 24 시간 지원 서비스 제공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예약 지원 서비스 - 다양한 사유로 여행 문제가 발생 시 환불 정책 적용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950" y="4838700"/>
            <a:ext cx="1315085" cy="743585"/>
          </a:xfrm>
          <a:prstGeom prst="rect"/>
          <a:noFill/>
        </p:spPr>
      </p:pic>
      <p:pic>
        <p:nvPicPr>
          <p:cNvPr id="16" name="그림 1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3810"/>
            <a:ext cx="12201525" cy="4662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635"/>
            <a:ext cx="12192635" cy="685863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0" y="1896745"/>
            <a:ext cx="12209145" cy="4962525"/>
          </a:xfrm>
          <a:prstGeom prst="rect"/>
          <a:gradFill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123950" y="5038725"/>
            <a:ext cx="1045908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   	     </a:t>
            </a:r>
            <a:r>
              <a:rPr lang="ko-KR" sz="1800" b="1">
                <a:latin typeface="맑은 고딕" charset="0"/>
                <a:ea typeface="맑은 고딕" charset="0"/>
              </a:rPr>
              <a:t>단점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숙소 주변에 대한 정보 부족 - 자신이 선택한 숙소 주변에 숙소 외 에 정보가 부족하다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이벤트 / 할인 / 쿠폰 에 상세한 정보 결여 -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사이트를 처음 이용 할 시 이벤트 / 할인 / 쿠폰 활용 어려움이 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950" y="4838700"/>
            <a:ext cx="1315085" cy="743585"/>
          </a:xfrm>
          <a:prstGeom prst="rect"/>
          <a:noFill/>
        </p:spPr>
      </p:pic>
      <p:pic>
        <p:nvPicPr>
          <p:cNvPr id="16" name="그림 17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905"/>
            <a:ext cx="12211050" cy="4662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68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전범관</dc:creator>
  <cp:lastModifiedBy>전범관</cp:lastModifiedBy>
  <dc:title>PowerPoint 프레젠테이션</dc:title>
  <cp:version>9.102.51.41307</cp:version>
</cp:coreProperties>
</file>